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0482E-DE3B-4F24-BFE7-86CC74C107DC}" type="datetimeFigureOut">
              <a:rPr lang="ru-RU" smtClean="0"/>
              <a:t>22.12.2012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5DA76-4178-4B6A-A1B1-450479ED3C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142876" y="785794"/>
            <a:ext cx="8929718" cy="5072098"/>
            <a:chOff x="142876" y="785794"/>
            <a:chExt cx="8929718" cy="507209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42876" y="785794"/>
              <a:ext cx="8929718" cy="50720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42942" y="4500570"/>
              <a:ext cx="3000396" cy="1285884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714380" y="928670"/>
              <a:ext cx="8143932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14380" y="1643050"/>
              <a:ext cx="8143932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714380" y="2357430"/>
              <a:ext cx="8143932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14380" y="3071810"/>
              <a:ext cx="8143932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714380" y="3786190"/>
              <a:ext cx="8143932" cy="6429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85752" y="1000108"/>
              <a:ext cx="281619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</a:t>
              </a:r>
              <a:endParaRPr lang="ru-RU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85752" y="1714488"/>
              <a:ext cx="281619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2</a:t>
              </a:r>
              <a:endParaRPr lang="ru-RU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85752" y="2357430"/>
              <a:ext cx="281619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3</a:t>
              </a:r>
              <a:endParaRPr lang="ru-RU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85752" y="3071810"/>
              <a:ext cx="281619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4</a:t>
              </a:r>
              <a:endParaRPr lang="ru-RU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5752" y="3786190"/>
              <a:ext cx="281619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5</a:t>
              </a:r>
              <a:endParaRPr lang="ru-RU" sz="32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r="62541"/>
            <a:stretch>
              <a:fillRect/>
            </a:stretch>
          </p:blipFill>
          <p:spPr bwMode="auto">
            <a:xfrm>
              <a:off x="8286808" y="1000108"/>
              <a:ext cx="100013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r="62541"/>
            <a:stretch>
              <a:fillRect/>
            </a:stretch>
          </p:blipFill>
          <p:spPr bwMode="auto">
            <a:xfrm>
              <a:off x="8286808" y="1714488"/>
              <a:ext cx="100013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r="62541"/>
            <a:stretch>
              <a:fillRect/>
            </a:stretch>
          </p:blipFill>
          <p:spPr bwMode="auto">
            <a:xfrm>
              <a:off x="8286808" y="3143248"/>
              <a:ext cx="100013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r="62541"/>
            <a:stretch>
              <a:fillRect/>
            </a:stretch>
          </p:blipFill>
          <p:spPr bwMode="auto">
            <a:xfrm>
              <a:off x="8286808" y="2428868"/>
              <a:ext cx="100013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r="62541"/>
            <a:stretch>
              <a:fillRect/>
            </a:stretch>
          </p:blipFill>
          <p:spPr bwMode="auto">
            <a:xfrm>
              <a:off x="8286808" y="3857628"/>
              <a:ext cx="100013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DMITRY GRISHKO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DMITRY GRISHKO</dc:creator>
  <cp:lastModifiedBy>DMITRY GRISHKO</cp:lastModifiedBy>
  <cp:revision>1</cp:revision>
  <dcterms:created xsi:type="dcterms:W3CDTF">2012-12-22T08:03:00Z</dcterms:created>
  <dcterms:modified xsi:type="dcterms:W3CDTF">2012-12-22T08:14:56Z</dcterms:modified>
</cp:coreProperties>
</file>